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3" r:id="rId8"/>
    <p:sldId id="264" r:id="rId9"/>
    <p:sldId id="267" r:id="rId10"/>
    <p:sldId id="261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AC27F86-A2AD-4CA1-85CD-2D3B11CFF930}" type="datetimeFigureOut">
              <a:rPr lang="ru-RU" smtClean="0"/>
              <a:pPr/>
              <a:t>06.04.2017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440D8E-184B-44D4-865E-A171D3A6A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Экскурсия по г. Омску. </a:t>
            </a:r>
            <a:br>
              <a:rPr lang="ru-RU" dirty="0" smtClean="0"/>
            </a:br>
            <a:r>
              <a:rPr lang="ru-RU" dirty="0" smtClean="0"/>
              <a:t>Любинский проспект. </a:t>
            </a:r>
            <a:br>
              <a:rPr lang="ru-RU" dirty="0" smtClean="0"/>
            </a:br>
            <a:r>
              <a:rPr lang="ru-RU" dirty="0" smtClean="0"/>
              <a:t>(ул. Ленина)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357694"/>
            <a:ext cx="4257660" cy="17526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МБДОУ Сосновский детский сад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«Аленушка» Исаева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О.В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c77c2e2709196407c1fae66014dc3e50_i-3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тепаны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1260954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40385"/>
            <a:ext cx="8429684" cy="633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любинский просмпек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00" y="214290"/>
            <a:ext cx="8258304" cy="6240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8f534d1c_resizedScaled_817to4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1473155153_443020_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6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admin\Desktop\78247f441de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286808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arge-800x5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634" y="214290"/>
            <a:ext cx="8280770" cy="6240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Omsk_Drama_Theat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8246"/>
            <a:ext cx="8358246" cy="630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186106" cy="7747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admin\Desktop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286280" cy="5470930"/>
          </a:xfrm>
          <a:prstGeom prst="rect">
            <a:avLst/>
          </a:prstGeom>
          <a:noFill/>
        </p:spPr>
      </p:pic>
      <p:pic>
        <p:nvPicPr>
          <p:cNvPr id="5123" name="Picture 3" descr="C:\Users\admin\Desktop\95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91477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сторико-краеведческий-муз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033" y="285728"/>
            <a:ext cx="8342371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</TotalTime>
  <Words>12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  Экскурсия по г. Омску.  Любинский проспект.  (ул. Ленина)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г. Омску.  Любинский проспект. (ул. Ленина)</dc:title>
  <dc:creator>admin</dc:creator>
  <cp:lastModifiedBy>IseV</cp:lastModifiedBy>
  <cp:revision>6</cp:revision>
  <dcterms:created xsi:type="dcterms:W3CDTF">2016-11-21T17:06:04Z</dcterms:created>
  <dcterms:modified xsi:type="dcterms:W3CDTF">2017-04-06T14:05:27Z</dcterms:modified>
</cp:coreProperties>
</file>